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‘monocle’ tekenen.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betekenis van de woorden ‘afhoudend’ en ‘koesteren’ opzoeken in 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woordenboek en in eigen woorden uitleggen wat het woord betekent en een situatie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beschrijven waarin je dit zou doen.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nodig is om Jenny te laten zien dat het magie is wat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plaatsvindt in Circus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Micah en Jenny tegen zullen komen in Circus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3817950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698851" y="1079947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698851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049" y="3748598"/>
            <a:ext cx="3408739" cy="222980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46046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198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en samenvatting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890238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4859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58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199 t/m 212)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933" y="412516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00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500" y="311361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Taakverdeling voor de volgende les maken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55653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66608" y="2205599"/>
            <a:ext cx="4470869" cy="35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309814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een maquette maken van ons zelfbedachte circus.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833" y="1990726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9164437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213 t/m 228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Maquette knutselen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de maquette gaan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van de maquettes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74712" y="914599"/>
            <a:ext cx="3708971" cy="297193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256232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8" y="374506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48728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670" y="2475742"/>
            <a:ext cx="4919330" cy="30490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833" y="4000280"/>
            <a:ext cx="1370925" cy="19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monocle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afhoudend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koesteren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217" y="2600849"/>
            <a:ext cx="1734067" cy="244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157 t/m 170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1712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78273" y="1079948"/>
            <a:ext cx="547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8004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199" y="3783467"/>
            <a:ext cx="3200158" cy="209336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46075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167 t/m 170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Voorspelling opdracht 2 	bespreken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4" y="1894948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uitleggen welke emotie het beste past bij hoe Micah zich voelt als hij ineens 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droge tong krijgt en we kunnen uitleggen hoe het komt dat hij zich zo voelt.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waarom de Lichtbuiger tegen Micah zegt: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‘Ik heb hem aangeboden wat in mijn macht ligt’ en kunnen beschrijven welke mogelijke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consequenties dit heeft.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483" y="3221832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171 t/m 184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3103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05993" y="1079948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05993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826" y="3700162"/>
            <a:ext cx="4045803" cy="264654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176 t/m 184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er zal gebeuren in het hoofdstuk ‘Het laatste optreden van de 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vogelvrouw’.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hoofdstuk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‘Het laatste optreden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vogelvrouw’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158" y="2606279"/>
            <a:ext cx="1777842" cy="24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186 t/m 198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Circus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Mirandus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6751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68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915945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4814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2982</TotalTime>
  <Words>1071</Words>
  <Application>Microsoft Office PowerPoint</Application>
  <PresentationFormat>Widescreen</PresentationFormat>
  <Paragraphs>269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220</cp:revision>
  <dcterms:created xsi:type="dcterms:W3CDTF">2017-07-26T14:05:48Z</dcterms:created>
  <dcterms:modified xsi:type="dcterms:W3CDTF">2022-09-11T10:28:01Z</dcterms:modified>
</cp:coreProperties>
</file>